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C99E-4658-4522-9E73-54FF48C1C870}" type="datetimeFigureOut">
              <a:rPr lang="zh-TW" altLang="en-US" smtClean="0"/>
              <a:pPr/>
              <a:t>2017/1/24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5EE8-D857-4269-9692-4AF7C3D44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C99E-4658-4522-9E73-54FF48C1C870}" type="datetimeFigureOut">
              <a:rPr lang="zh-TW" altLang="en-US" smtClean="0"/>
              <a:pPr/>
              <a:t>2017/1/24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5EE8-D857-4269-9692-4AF7C3D44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C99E-4658-4522-9E73-54FF48C1C870}" type="datetimeFigureOut">
              <a:rPr lang="zh-TW" altLang="en-US" smtClean="0"/>
              <a:pPr/>
              <a:t>2017/1/24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5EE8-D857-4269-9692-4AF7C3D44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C99E-4658-4522-9E73-54FF48C1C870}" type="datetimeFigureOut">
              <a:rPr lang="zh-TW" altLang="en-US" smtClean="0"/>
              <a:pPr/>
              <a:t>2017/1/24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5EE8-D857-4269-9692-4AF7C3D44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C99E-4658-4522-9E73-54FF48C1C870}" type="datetimeFigureOut">
              <a:rPr lang="zh-TW" altLang="en-US" smtClean="0"/>
              <a:pPr/>
              <a:t>2017/1/24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5EE8-D857-4269-9692-4AF7C3D44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C99E-4658-4522-9E73-54FF48C1C870}" type="datetimeFigureOut">
              <a:rPr lang="zh-TW" altLang="en-US" smtClean="0"/>
              <a:pPr/>
              <a:t>2017/1/24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5EE8-D857-4269-9692-4AF7C3D44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C99E-4658-4522-9E73-54FF48C1C870}" type="datetimeFigureOut">
              <a:rPr lang="zh-TW" altLang="en-US" smtClean="0"/>
              <a:pPr/>
              <a:t>2017/1/24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5EE8-D857-4269-9692-4AF7C3D44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C99E-4658-4522-9E73-54FF48C1C870}" type="datetimeFigureOut">
              <a:rPr lang="zh-TW" altLang="en-US" smtClean="0"/>
              <a:pPr/>
              <a:t>2017/1/24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5EE8-D857-4269-9692-4AF7C3D44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C99E-4658-4522-9E73-54FF48C1C870}" type="datetimeFigureOut">
              <a:rPr lang="zh-TW" altLang="en-US" smtClean="0"/>
              <a:pPr/>
              <a:t>2017/1/24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5EE8-D857-4269-9692-4AF7C3D44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C99E-4658-4522-9E73-54FF48C1C870}" type="datetimeFigureOut">
              <a:rPr lang="zh-TW" altLang="en-US" smtClean="0"/>
              <a:pPr/>
              <a:t>2017/1/24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5EE8-D857-4269-9692-4AF7C3D44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C99E-4658-4522-9E73-54FF48C1C870}" type="datetimeFigureOut">
              <a:rPr lang="zh-TW" altLang="en-US" smtClean="0"/>
              <a:pPr/>
              <a:t>2017/1/24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5EE8-D857-4269-9692-4AF7C3D44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EC99E-4658-4522-9E73-54FF48C1C870}" type="datetimeFigureOut">
              <a:rPr lang="zh-TW" altLang="en-US" smtClean="0"/>
              <a:pPr/>
              <a:t>2017/1/24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5EE8-D857-4269-9692-4AF7C3D44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b="1" dirty="0" smtClean="0">
                <a:effectLst/>
              </a:rPr>
              <a:t/>
            </a:r>
            <a:br>
              <a:rPr lang="en-US" altLang="zh-TW" b="1" dirty="0" smtClean="0">
                <a:effectLst/>
              </a:rPr>
            </a:br>
            <a:r>
              <a:rPr lang="zh-TW" altLang="zh-TW" sz="5300" dirty="0" smtClean="0">
                <a:solidFill>
                  <a:schemeClr val="tx2"/>
                </a:solidFill>
                <a:effectLst/>
              </a:rPr>
              <a:t>張</a:t>
            </a:r>
            <a:r>
              <a:rPr lang="zh-TW" altLang="zh-TW" sz="5300" dirty="0">
                <a:solidFill>
                  <a:schemeClr val="tx2"/>
                </a:solidFill>
                <a:effectLst/>
              </a:rPr>
              <a:t>祺璋 </a:t>
            </a:r>
            <a:r>
              <a:rPr lang="zh-TW" altLang="zh-TW" sz="5300" dirty="0" smtClean="0">
                <a:solidFill>
                  <a:schemeClr val="tx2"/>
                </a:solidFill>
                <a:effectLst/>
              </a:rPr>
              <a:t>醫師</a:t>
            </a:r>
            <a:endParaRPr lang="zh-TW" altLang="en-US" sz="5300" dirty="0">
              <a:solidFill>
                <a:schemeClr val="tx2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554960" cy="4572000"/>
          </a:xfrm>
        </p:spPr>
        <p:txBody>
          <a:bodyPr>
            <a:normAutofit fontScale="77500" lnSpcReduction="20000"/>
          </a:bodyPr>
          <a:lstStyle/>
          <a:p>
            <a:r>
              <a:rPr lang="zh-TW" altLang="zh-TW" b="1" dirty="0">
                <a:solidFill>
                  <a:schemeClr val="accent6">
                    <a:lumMod val="75000"/>
                  </a:schemeClr>
                </a:solidFill>
              </a:rPr>
              <a:t>學歷</a:t>
            </a:r>
            <a:endParaRPr lang="zh-TW" altLang="zh-TW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            </a:t>
            </a:r>
            <a:r>
              <a:rPr lang="zh-TW" altLang="zh-TW" dirty="0" smtClean="0"/>
              <a:t>高雄</a:t>
            </a:r>
            <a:r>
              <a:rPr lang="zh-TW" altLang="zh-TW" dirty="0"/>
              <a:t>醫學</a:t>
            </a:r>
            <a:r>
              <a:rPr lang="zh-TW" altLang="zh-TW" dirty="0" smtClean="0"/>
              <a:t>大學</a:t>
            </a:r>
            <a:r>
              <a:rPr lang="en-US" altLang="zh-TW" dirty="0"/>
              <a:t> </a:t>
            </a:r>
            <a:endParaRPr lang="zh-TW" altLang="zh-TW" dirty="0"/>
          </a:p>
          <a:p>
            <a:r>
              <a:rPr lang="zh-TW" altLang="zh-TW" b="1" dirty="0">
                <a:solidFill>
                  <a:schemeClr val="accent6">
                    <a:lumMod val="75000"/>
                  </a:schemeClr>
                </a:solidFill>
              </a:rPr>
              <a:t>經歷</a:t>
            </a:r>
            <a:endParaRPr lang="zh-TW" altLang="zh-TW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zh-TW" dirty="0" smtClean="0"/>
              <a:t>中華民國</a:t>
            </a:r>
            <a:r>
              <a:rPr lang="zh-TW" altLang="zh-TW" dirty="0"/>
              <a:t>外科專科醫師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         </a:t>
            </a:r>
            <a:r>
              <a:rPr lang="zh-TW" altLang="zh-TW" dirty="0" smtClean="0"/>
              <a:t>中華民國</a:t>
            </a:r>
            <a:r>
              <a:rPr lang="zh-TW" altLang="zh-TW" dirty="0"/>
              <a:t>泌尿科專科醫師</a:t>
            </a:r>
          </a:p>
          <a:p>
            <a:pPr marL="0" indent="0">
              <a:buNone/>
            </a:pPr>
            <a:r>
              <a:rPr lang="en-US" altLang="zh-TW" dirty="0" smtClean="0"/>
              <a:t>         </a:t>
            </a:r>
            <a:r>
              <a:rPr lang="zh-TW" altLang="zh-TW" dirty="0" smtClean="0"/>
              <a:t>臺安醫院外科頭皮門診</a:t>
            </a:r>
            <a:r>
              <a:rPr lang="zh-TW" altLang="en-US" dirty="0" smtClean="0"/>
              <a:t>主治</a:t>
            </a:r>
            <a:r>
              <a:rPr lang="zh-TW" altLang="zh-TW" dirty="0" smtClean="0"/>
              <a:t>醫</a:t>
            </a:r>
            <a:r>
              <a:rPr lang="zh-TW" altLang="en-US" dirty="0" smtClean="0"/>
              <a:t>師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    </a:t>
            </a:r>
            <a:r>
              <a:rPr lang="zh-TW" altLang="zh-TW" dirty="0" smtClean="0"/>
              <a:t>阮</a:t>
            </a:r>
            <a:r>
              <a:rPr lang="zh-TW" altLang="zh-TW" dirty="0"/>
              <a:t>綜合醫院外科頭皮</a:t>
            </a:r>
            <a:r>
              <a:rPr lang="zh-TW" altLang="zh-TW" dirty="0" smtClean="0"/>
              <a:t>門診醫師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美麗爾醫學美容頭皮門診主治醫師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zh-TW" dirty="0" smtClean="0"/>
              <a:t>張</a:t>
            </a:r>
            <a:r>
              <a:rPr lang="zh-TW" altLang="zh-TW" dirty="0"/>
              <a:t>祺璋</a:t>
            </a:r>
            <a:r>
              <a:rPr lang="zh-TW" altLang="zh-TW" dirty="0" smtClean="0"/>
              <a:t>診所</a:t>
            </a:r>
            <a:r>
              <a:rPr lang="zh-TW" altLang="en-US" dirty="0" smtClean="0"/>
              <a:t>院長</a:t>
            </a:r>
            <a:endParaRPr lang="en-US" altLang="zh-TW" dirty="0" smtClean="0"/>
          </a:p>
          <a:p>
            <a:r>
              <a:rPr lang="zh-TW" altLang="zh-TW" b="1" dirty="0" smtClean="0">
                <a:solidFill>
                  <a:schemeClr val="accent6">
                    <a:lumMod val="75000"/>
                  </a:schemeClr>
                </a:solidFill>
              </a:rPr>
              <a:t>專長</a:t>
            </a:r>
            <a:endParaRPr lang="zh-TW" altLang="zh-TW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         從事</a:t>
            </a:r>
            <a:r>
              <a:rPr lang="zh-TW" altLang="en-US" dirty="0"/>
              <a:t>治療</a:t>
            </a:r>
            <a:r>
              <a:rPr lang="zh-TW" altLang="en-US" dirty="0" smtClean="0"/>
              <a:t>頭髮疾病</a:t>
            </a:r>
            <a:r>
              <a:rPr lang="en-US" altLang="zh-TW" dirty="0" smtClean="0"/>
              <a:t>15</a:t>
            </a:r>
            <a:r>
              <a:rPr lang="zh-TW" altLang="en-US" dirty="0" smtClean="0"/>
              <a:t>年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zh-TW" dirty="0" smtClean="0"/>
              <a:t>植</a:t>
            </a:r>
            <a:r>
              <a:rPr lang="zh-TW" altLang="zh-TW" dirty="0"/>
              <a:t>髮手術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         頭皮</a:t>
            </a:r>
            <a:r>
              <a:rPr lang="zh-TW" altLang="zh-TW" dirty="0" smtClean="0"/>
              <a:t>雷射</a:t>
            </a:r>
            <a:r>
              <a:rPr lang="zh-TW" altLang="zh-TW" dirty="0"/>
              <a:t>和</a:t>
            </a:r>
            <a:r>
              <a:rPr lang="en-US" altLang="zh-TW" dirty="0"/>
              <a:t>PRP</a:t>
            </a:r>
            <a:r>
              <a:rPr lang="zh-TW" altLang="zh-TW" dirty="0"/>
              <a:t>治療</a:t>
            </a:r>
          </a:p>
          <a:p>
            <a:endParaRPr lang="zh-TW" altLang="en-US" dirty="0"/>
          </a:p>
        </p:txBody>
      </p:sp>
      <p:pic>
        <p:nvPicPr>
          <p:cNvPr id="6" name="內容版面配置區 5" descr="http://www.tahsda.org.tw/doctors/images/8684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20618" y="1340768"/>
            <a:ext cx="2311821" cy="309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825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altLang="zh-TW" dirty="0" smtClean="0">
                <a:solidFill>
                  <a:schemeClr val="tx2"/>
                </a:solidFill>
                <a:effectLst/>
              </a:rPr>
              <a:t/>
            </a:r>
            <a:br>
              <a:rPr altLang="zh-TW" dirty="0" smtClean="0">
                <a:solidFill>
                  <a:schemeClr val="tx2"/>
                </a:solidFill>
                <a:effectLst/>
              </a:rPr>
            </a:br>
            <a:r>
              <a:rPr altLang="zh-TW" dirty="0" smtClean="0">
                <a:solidFill>
                  <a:schemeClr val="tx2"/>
                </a:solidFill>
                <a:effectLst/>
              </a:rPr>
              <a:t/>
            </a:r>
            <a:br>
              <a:rPr altLang="zh-TW" dirty="0" smtClean="0">
                <a:solidFill>
                  <a:schemeClr val="tx2"/>
                </a:solidFill>
                <a:effectLst/>
              </a:rPr>
            </a:br>
            <a:r>
              <a:rPr lang="zh-TW" altLang="en-US" sz="5300" dirty="0" smtClean="0">
                <a:solidFill>
                  <a:schemeClr val="tx2"/>
                </a:solidFill>
                <a:effectLst/>
              </a:rPr>
              <a:t>金克浩醫師</a:t>
            </a:r>
            <a:r>
              <a:rPr lang="en-US" altLang="zh-TW" sz="5300" dirty="0" smtClean="0">
                <a:solidFill>
                  <a:schemeClr val="tx2"/>
                </a:solidFill>
                <a:effectLst/>
              </a:rPr>
              <a:t/>
            </a:r>
            <a:br>
              <a:rPr lang="en-US" altLang="zh-TW" sz="5300" dirty="0" smtClean="0">
                <a:solidFill>
                  <a:schemeClr val="tx2"/>
                </a:solidFill>
                <a:effectLst/>
              </a:rPr>
            </a:br>
            <a:r>
              <a:rPr altLang="zh-TW" dirty="0" smtClean="0">
                <a:solidFill>
                  <a:schemeClr val="tx2"/>
                </a:solidFill>
                <a:effectLst/>
              </a:rPr>
              <a:t/>
            </a:r>
            <a:br>
              <a:rPr altLang="zh-TW" dirty="0" smtClean="0">
                <a:solidFill>
                  <a:schemeClr val="tx2"/>
                </a:solidFill>
                <a:effectLst/>
              </a:rPr>
            </a:br>
            <a:r>
              <a:rPr altLang="zh-TW" dirty="0" smtClean="0">
                <a:solidFill>
                  <a:schemeClr val="tx2"/>
                </a:solidFill>
                <a:effectLst/>
              </a:rPr>
              <a:t/>
            </a:r>
            <a:br>
              <a:rPr altLang="zh-TW" dirty="0" smtClean="0">
                <a:solidFill>
                  <a:schemeClr val="tx2"/>
                </a:solidFill>
                <a:effectLst/>
              </a:rPr>
            </a:br>
            <a:endParaRPr lang="zh-TW" altLang="en-US" sz="53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618856" cy="5143536"/>
          </a:xfrm>
        </p:spPr>
        <p:txBody>
          <a:bodyPr>
            <a:noAutofit/>
          </a:bodyPr>
          <a:lstStyle/>
          <a:p>
            <a:r>
              <a:rPr lang="zh-TW" altLang="zh-TW" sz="2000" b="1" dirty="0">
                <a:solidFill>
                  <a:schemeClr val="accent6">
                    <a:lumMod val="75000"/>
                  </a:schemeClr>
                </a:solidFill>
              </a:rPr>
              <a:t>學歷</a:t>
            </a:r>
            <a:endParaRPr lang="zh-TW" altLang="zh-TW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000" dirty="0" smtClean="0"/>
              <a:t>     台大</a:t>
            </a:r>
            <a:r>
              <a:rPr lang="zh-TW" altLang="zh-TW" sz="2000" dirty="0" smtClean="0"/>
              <a:t>醫</a:t>
            </a:r>
            <a:r>
              <a:rPr lang="zh-TW" altLang="en-US" sz="2000" dirty="0" smtClean="0"/>
              <a:t>學院畢</a:t>
            </a:r>
            <a:endParaRPr lang="zh-TW" altLang="zh-TW" sz="2000" dirty="0"/>
          </a:p>
          <a:p>
            <a:pPr marL="0" indent="0"/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zh-TW" altLang="zh-TW" sz="2000" b="1" dirty="0" smtClean="0">
                <a:solidFill>
                  <a:schemeClr val="accent6">
                    <a:lumMod val="75000"/>
                  </a:schemeClr>
                </a:solidFill>
              </a:rPr>
              <a:t>經歷</a:t>
            </a:r>
            <a:endParaRPr lang="en-US" altLang="zh-TW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000" dirty="0" smtClean="0"/>
              <a:t>     和平家醫科住院</a:t>
            </a:r>
            <a:r>
              <a:rPr lang="zh-TW" altLang="zh-TW" sz="2000" dirty="0" smtClean="0"/>
              <a:t>醫師</a:t>
            </a:r>
            <a:r>
              <a:rPr lang="en-US" altLang="zh-TW" sz="2000" dirty="0" smtClean="0"/>
              <a:t>  </a:t>
            </a:r>
            <a:endParaRPr lang="zh-TW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     親誼診所負責醫師</a:t>
            </a:r>
            <a:endParaRPr lang="zh-TW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     雅美姬時尚診所醫師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    美麗爾醫學美容 診所頭皮門診醫師</a:t>
            </a:r>
            <a:endParaRPr lang="zh-TW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     家醫科專科醫師</a:t>
            </a:r>
            <a:endParaRPr lang="zh-TW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     中華美容醫學會員</a:t>
            </a:r>
            <a:endParaRPr lang="zh-TW" altLang="zh-TW" sz="2000" dirty="0" smtClean="0"/>
          </a:p>
          <a:p>
            <a:pPr marL="0" indent="0"/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zh-TW" altLang="zh-TW" sz="2000" b="1" dirty="0" smtClean="0">
                <a:solidFill>
                  <a:schemeClr val="accent6">
                    <a:lumMod val="75000"/>
                  </a:schemeClr>
                </a:solidFill>
              </a:rPr>
              <a:t>專長</a:t>
            </a:r>
            <a:endParaRPr lang="zh-TW" altLang="zh-TW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000" dirty="0" smtClean="0"/>
              <a:t>      頭皮</a:t>
            </a:r>
            <a:r>
              <a:rPr lang="zh-TW" altLang="zh-TW" sz="2000" dirty="0" smtClean="0"/>
              <a:t>雷射</a:t>
            </a:r>
            <a:r>
              <a:rPr lang="zh-TW" altLang="en-US" sz="2000" dirty="0" smtClean="0"/>
              <a:t>和</a:t>
            </a:r>
            <a:r>
              <a:rPr lang="en-US" altLang="zh-TW" sz="2000" dirty="0" smtClean="0"/>
              <a:t>PRP</a:t>
            </a:r>
            <a:r>
              <a:rPr lang="zh-TW" altLang="en-US" sz="2000" dirty="0" smtClean="0"/>
              <a:t>治療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   </a:t>
            </a:r>
            <a:r>
              <a:rPr lang="zh-TW" altLang="en-US" sz="2000" dirty="0" smtClean="0"/>
              <a:t>   </a:t>
            </a:r>
            <a:r>
              <a:rPr lang="zh-TW" altLang="zh-TW" sz="2000" dirty="0" smtClean="0"/>
              <a:t>醫美</a:t>
            </a:r>
            <a:r>
              <a:rPr lang="zh-TW" altLang="en-US" sz="2000" dirty="0" smtClean="0"/>
              <a:t>雷射和</a:t>
            </a:r>
            <a:r>
              <a:rPr lang="zh-TW" altLang="zh-TW" sz="2000" dirty="0" smtClean="0"/>
              <a:t>微</a:t>
            </a:r>
            <a:r>
              <a:rPr lang="zh-TW" altLang="zh-TW" sz="2000" dirty="0"/>
              <a:t>整</a:t>
            </a:r>
            <a:r>
              <a:rPr lang="zh-TW" altLang="zh-TW" sz="2000" dirty="0" smtClean="0"/>
              <a:t>注射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     植髮手術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400" dirty="0" smtClean="0"/>
              <a:t>       </a:t>
            </a:r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endParaRPr lang="zh-TW" altLang="zh-TW" sz="2400" dirty="0"/>
          </a:p>
        </p:txBody>
      </p:sp>
      <p:pic>
        <p:nvPicPr>
          <p:cNvPr id="7" name="內容版面配置區 6" descr="2016042915303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8" y="1285860"/>
            <a:ext cx="2557366" cy="3405188"/>
          </a:xfrm>
        </p:spPr>
      </p:pic>
    </p:spTree>
    <p:extLst>
      <p:ext uri="{BB962C8B-B14F-4D97-AF65-F5344CB8AC3E}">
        <p14:creationId xmlns="" xmlns:p14="http://schemas.microsoft.com/office/powerpoint/2010/main" val="97546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</Words>
  <Application>Microsoft Office PowerPoint</Application>
  <PresentationFormat>如螢幕大小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 張祺璋 醫師</vt:lpstr>
      <vt:lpstr>  金克浩醫師 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張祺璋 醫師</dc:title>
  <dc:creator>JOE</dc:creator>
  <cp:lastModifiedBy>JOE</cp:lastModifiedBy>
  <cp:revision>3</cp:revision>
  <dcterms:created xsi:type="dcterms:W3CDTF">2016-05-03T00:38:35Z</dcterms:created>
  <dcterms:modified xsi:type="dcterms:W3CDTF">2017-01-24T01:58:08Z</dcterms:modified>
</cp:coreProperties>
</file>